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de3b294e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de3b294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only need 9 bits for our temperature value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de3b294e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de3b294e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initialization of temperature sensors. First the master, or in other words, the FPGA will send a reset pulse to the TS.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dcb08423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dcb08423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millisecond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7b1653849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7b1653849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dcb08423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dcb08423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Complete transmission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suitable signal for transmission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7b1653849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7b1653849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one parameter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Converted into </a:t>
            </a:r>
            <a:r>
              <a:rPr lang="en-GB"/>
              <a:t>electromagnetic</a:t>
            </a:r>
            <a:r>
              <a:rPr lang="en-GB"/>
              <a:t> wave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7b165206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7b16520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Transmitter: 20 ms  -  100 us  50-4800 Hz data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Receiver: 20 ms  -   200 us 50-9600 Hz data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OUR: 4ms 250HZ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7b1653849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7b1653849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dcb0842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dcb0842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dcb08423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dcb08423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dcb08423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dcb08423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7b16521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7b1652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de3b2983e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de3b2983e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dcb0842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dcb0842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dcb08423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dcb08423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dcb08423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dcb0842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e3b29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e3b29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contains 2 main parts, one is 64bit ROM which stores a unique serial number of each temperature sensor, we need the serial number to choose which one works, another is scratchpad.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8866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THERMOMETER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930900" y="3935525"/>
            <a:ext cx="1560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Group D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type="title"/>
          </p:nvPr>
        </p:nvSpPr>
        <p:spPr>
          <a:xfrm>
            <a:off x="363400" y="1372125"/>
            <a:ext cx="1942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Scratchpad</a:t>
            </a:r>
            <a:endParaRPr/>
          </a:p>
        </p:txBody>
      </p:sp>
      <p:pic>
        <p:nvPicPr>
          <p:cNvPr id="317" name="Google Shape;3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625" y="519550"/>
            <a:ext cx="5929776" cy="238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625" y="3480263"/>
            <a:ext cx="5929774" cy="12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 txBox="1"/>
          <p:nvPr/>
        </p:nvSpPr>
        <p:spPr>
          <a:xfrm>
            <a:off x="363400" y="3508200"/>
            <a:ext cx="18171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Temperature format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Initialization</a:t>
            </a:r>
            <a:endParaRPr/>
          </a:p>
        </p:txBody>
      </p:sp>
      <p:pic>
        <p:nvPicPr>
          <p:cNvPr id="325" name="Google Shape;3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86025"/>
            <a:ext cx="7038900" cy="3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DS18S20+</a:t>
            </a:r>
            <a:endParaRPr/>
          </a:p>
        </p:txBody>
      </p:sp>
      <p:pic>
        <p:nvPicPr>
          <p:cNvPr id="331" name="Google Shape;3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000" y="944000"/>
            <a:ext cx="5774824" cy="388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75" y="1307850"/>
            <a:ext cx="5394547" cy="302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225" y="1307848"/>
            <a:ext cx="2363778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 txBox="1"/>
          <p:nvPr/>
        </p:nvSpPr>
        <p:spPr>
          <a:xfrm>
            <a:off x="5898300" y="2221950"/>
            <a:ext cx="1034700" cy="21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1111011000000000000010000000001110011011010101110101000000010000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6933000" y="2221950"/>
            <a:ext cx="10347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1001001000000000000010000000001110011011100111011100110100010000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7967700" y="2221950"/>
            <a:ext cx="1034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0011001100000000000010000000001110011011010110101011000000010000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684875" y="1789050"/>
            <a:ext cx="4402800" cy="29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767375" y="2829650"/>
            <a:ext cx="4402800" cy="29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>
            <p:ph type="title"/>
          </p:nvPr>
        </p:nvSpPr>
        <p:spPr>
          <a:xfrm>
            <a:off x="1304400" y="723650"/>
            <a:ext cx="653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block diagram of RF transmission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7013"/>
            <a:ext cx="8839199" cy="2089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/>
        </p:nvSpPr>
        <p:spPr>
          <a:xfrm>
            <a:off x="739775" y="1604175"/>
            <a:ext cx="21744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ransmitter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Modulation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Amplification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604175"/>
            <a:ext cx="24384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1"/>
          <p:cNvSpPr txBox="1"/>
          <p:nvPr/>
        </p:nvSpPr>
        <p:spPr>
          <a:xfrm>
            <a:off x="6229825" y="1372050"/>
            <a:ext cx="2339400" cy="23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Receiver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Selection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Amplification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Demodulation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1342500" y="153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51" y="662663"/>
            <a:ext cx="2531363" cy="312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913" y="662663"/>
            <a:ext cx="4329413" cy="31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 txBox="1"/>
          <p:nvPr/>
        </p:nvSpPr>
        <p:spPr>
          <a:xfrm>
            <a:off x="2014400" y="4093800"/>
            <a:ext cx="3224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2314325" y="4153800"/>
            <a:ext cx="1394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275" y="4153799"/>
            <a:ext cx="4329399" cy="4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971912"/>
            <a:ext cx="4329399" cy="83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"/>
          <p:cNvSpPr txBox="1"/>
          <p:nvPr/>
        </p:nvSpPr>
        <p:spPr>
          <a:xfrm>
            <a:off x="1110900" y="1529613"/>
            <a:ext cx="34611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 &amp; decode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tart sequence: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000111110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Rising edge:  bit 0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Falling edge: bit 1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58575"/>
            <a:ext cx="4080599" cy="19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brain of the IC,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the Control Unit</a:t>
            </a:r>
            <a:endParaRPr/>
          </a:p>
        </p:txBody>
      </p:sp>
      <p:pic>
        <p:nvPicPr>
          <p:cNvPr id="380" name="Google Shape;380;p34"/>
          <p:cNvPicPr preferRelativeResize="0"/>
          <p:nvPr/>
        </p:nvPicPr>
        <p:blipFill rotWithShape="1">
          <a:blip r:embed="rId3">
            <a:alphaModFix/>
          </a:blip>
          <a:srcRect b="0" l="6402" r="0" t="3577"/>
          <a:stretch/>
        </p:blipFill>
        <p:spPr>
          <a:xfrm>
            <a:off x="5488950" y="62275"/>
            <a:ext cx="3506675" cy="50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4"/>
          <p:cNvSpPr txBox="1"/>
          <p:nvPr>
            <p:ph type="title"/>
          </p:nvPr>
        </p:nvSpPr>
        <p:spPr>
          <a:xfrm>
            <a:off x="302175" y="1476975"/>
            <a:ext cx="4790400" cy="3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Moore FSM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In charge of scheduling the operations of interfaces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Recover from possible </a:t>
            </a:r>
            <a:r>
              <a:rPr lang="en-GB"/>
              <a:t>initialization</a:t>
            </a:r>
            <a:r>
              <a:rPr lang="en-GB"/>
              <a:t> LCD errors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Refresh the temperature in case of no actions from the user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 txBox="1"/>
          <p:nvPr>
            <p:ph type="title"/>
          </p:nvPr>
        </p:nvSpPr>
        <p:spPr>
          <a:xfrm>
            <a:off x="1229675" y="380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LCD INTERFACE</a:t>
            </a:r>
            <a:endParaRPr sz="3000"/>
          </a:p>
        </p:txBody>
      </p:sp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00" y="1294225"/>
            <a:ext cx="3679875" cy="36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100" y="1189600"/>
            <a:ext cx="1434400" cy="37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5"/>
          <p:cNvSpPr txBox="1"/>
          <p:nvPr/>
        </p:nvSpPr>
        <p:spPr>
          <a:xfrm>
            <a:off x="6918925" y="3289900"/>
            <a:ext cx="1788300" cy="5952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ASCII TRANSLATOR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4899300" y="721675"/>
            <a:ext cx="1366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Initialization</a:t>
            </a:r>
            <a:endParaRPr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1" name="Google Shape;391;p35"/>
          <p:cNvCxnSpPr>
            <a:endCxn id="392" idx="0"/>
          </p:cNvCxnSpPr>
          <p:nvPr/>
        </p:nvCxnSpPr>
        <p:spPr>
          <a:xfrm flipH="1">
            <a:off x="6935200" y="1727950"/>
            <a:ext cx="495300" cy="3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5"/>
          <p:cNvCxnSpPr/>
          <p:nvPr/>
        </p:nvCxnSpPr>
        <p:spPr>
          <a:xfrm>
            <a:off x="7642975" y="1738600"/>
            <a:ext cx="340200" cy="3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35"/>
          <p:cNvSpPr txBox="1"/>
          <p:nvPr/>
        </p:nvSpPr>
        <p:spPr>
          <a:xfrm>
            <a:off x="7260400" y="1343125"/>
            <a:ext cx="14877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6552550" y="2046850"/>
            <a:ext cx="76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FIXED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5"/>
          <p:cNvSpPr txBox="1"/>
          <p:nvPr/>
        </p:nvSpPr>
        <p:spPr>
          <a:xfrm>
            <a:off x="7688900" y="2068300"/>
            <a:ext cx="1487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VARIABLE</a:t>
            </a:r>
            <a:endParaRPr/>
          </a:p>
        </p:txBody>
      </p:sp>
      <p:cxnSp>
        <p:nvCxnSpPr>
          <p:cNvPr id="396" name="Google Shape;396;p35"/>
          <p:cNvCxnSpPr/>
          <p:nvPr/>
        </p:nvCxnSpPr>
        <p:spPr>
          <a:xfrm flipH="1">
            <a:off x="7813000" y="2493100"/>
            <a:ext cx="350700" cy="6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4300" y="4985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INDEX</a:t>
            </a:r>
            <a:endParaRPr sz="3600"/>
          </a:p>
        </p:txBody>
      </p:sp>
      <p:sp>
        <p:nvSpPr>
          <p:cNvPr id="235" name="Google Shape;235;p18"/>
          <p:cNvSpPr txBox="1"/>
          <p:nvPr/>
        </p:nvSpPr>
        <p:spPr>
          <a:xfrm>
            <a:off x="1379325" y="1761650"/>
            <a:ext cx="6008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Block Diagrams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Temperature Sensors Interface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Control Unit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LCD Interface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Humidity Sensor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humidity sensor, Sensor Interface</a:t>
            </a:r>
            <a:endParaRPr/>
          </a:p>
        </p:txBody>
      </p:sp>
      <p:sp>
        <p:nvSpPr>
          <p:cNvPr id="402" name="Google Shape;402;p36"/>
          <p:cNvSpPr txBox="1"/>
          <p:nvPr>
            <p:ph type="title"/>
          </p:nvPr>
        </p:nvSpPr>
        <p:spPr>
          <a:xfrm>
            <a:off x="999925" y="1653600"/>
            <a:ext cx="7038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I2C protocol with one master and one slave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/>
              <a:t>Read values used as duty cycle of a PWM</a:t>
            </a:r>
            <a:endParaRPr/>
          </a:p>
        </p:txBody>
      </p:sp>
      <p:pic>
        <p:nvPicPr>
          <p:cNvPr id="403" name="Google Shape;4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25" y="3237000"/>
            <a:ext cx="8490199" cy="10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 txBox="1"/>
          <p:nvPr>
            <p:ph type="title"/>
          </p:nvPr>
        </p:nvSpPr>
        <p:spPr>
          <a:xfrm>
            <a:off x="958825" y="303775"/>
            <a:ext cx="7779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humidity sensor,</a:t>
            </a:r>
            <a:r>
              <a:rPr lang="en-GB"/>
              <a:t> Pulse Width Modulation </a:t>
            </a:r>
            <a:endParaRPr/>
          </a:p>
        </p:txBody>
      </p:sp>
      <p:pic>
        <p:nvPicPr>
          <p:cNvPr id="409" name="Google Shape;4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750" y="960775"/>
            <a:ext cx="3542325" cy="22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7"/>
          <p:cNvSpPr txBox="1"/>
          <p:nvPr>
            <p:ph type="title"/>
          </p:nvPr>
        </p:nvSpPr>
        <p:spPr>
          <a:xfrm>
            <a:off x="5099750" y="3375000"/>
            <a:ext cx="36909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According to: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	</a:t>
            </a:r>
            <a:r>
              <a:rPr lang="en-GB" sz="1800"/>
              <a:t>fpwm = fclk/(MAX+1)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Duty Cycle = reg / (MAX+1)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7"/>
          <p:cNvPicPr preferRelativeResize="0"/>
          <p:nvPr/>
        </p:nvPicPr>
        <p:blipFill rotWithShape="1">
          <a:blip r:embed="rId4">
            <a:alphaModFix/>
          </a:blip>
          <a:srcRect b="4970" l="12042" r="7024" t="0"/>
          <a:stretch/>
        </p:blipFill>
        <p:spPr>
          <a:xfrm>
            <a:off x="374075" y="1217875"/>
            <a:ext cx="4527126" cy="36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type="title"/>
          </p:nvPr>
        </p:nvSpPr>
        <p:spPr>
          <a:xfrm>
            <a:off x="724775" y="1067300"/>
            <a:ext cx="76410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And now…</a:t>
            </a:r>
            <a:endParaRPr sz="3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Practical things</a:t>
            </a:r>
            <a:endParaRPr sz="3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Let’s play with the components!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807600" y="563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5188125" y="2121175"/>
            <a:ext cx="37938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Measurement of temperature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Temperature processing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Comparison with registered values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Printing on LCD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4794925" y="1608350"/>
            <a:ext cx="3743400" cy="28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Expected system’s behaviour:</a:t>
            </a:r>
            <a:endParaRPr sz="18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3" name="Google Shape;243;p19"/>
          <p:cNvCxnSpPr/>
          <p:nvPr/>
        </p:nvCxnSpPr>
        <p:spPr>
          <a:xfrm>
            <a:off x="5932025" y="2503725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19"/>
          <p:cNvCxnSpPr/>
          <p:nvPr/>
        </p:nvCxnSpPr>
        <p:spPr>
          <a:xfrm>
            <a:off x="5932025" y="3152000"/>
            <a:ext cx="0" cy="3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19"/>
          <p:cNvCxnSpPr/>
          <p:nvPr/>
        </p:nvCxnSpPr>
        <p:spPr>
          <a:xfrm>
            <a:off x="5932025" y="3736375"/>
            <a:ext cx="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/>
        </p:nvSpPr>
        <p:spPr>
          <a:xfrm>
            <a:off x="812700" y="2059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Put in common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812700" y="34539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VHDL code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6463748" y="21262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Upload to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6521723" y="3453925"/>
            <a:ext cx="2157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Debugging</a:t>
            </a:r>
            <a:endParaRPr/>
          </a:p>
        </p:txBody>
      </p:sp>
      <p:cxnSp>
        <p:nvCxnSpPr>
          <p:cNvPr id="254" name="Google Shape;254;p2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0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0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0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63" name="Google Shape;263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0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6" name="Google Shape;266;p2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67" name="Google Shape;267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0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0" name="Google Shape;270;p20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71" name="Google Shape;271;p20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0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4" name="Google Shape;274;p2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75" name="Google Shape;275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0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 txBox="1"/>
          <p:nvPr/>
        </p:nvSpPr>
        <p:spPr>
          <a:xfrm>
            <a:off x="1394275" y="640125"/>
            <a:ext cx="6301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INTRODUCTION:      Working steps</a:t>
            </a:r>
            <a:endParaRPr baseline="30000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idx="2" type="title"/>
          </p:nvPr>
        </p:nvSpPr>
        <p:spPr>
          <a:xfrm>
            <a:off x="101500" y="2096725"/>
            <a:ext cx="2009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Initial                Block Diagram</a:t>
            </a:r>
            <a:endParaRPr sz="2400"/>
          </a:p>
        </p:txBody>
      </p:sp>
      <p:pic>
        <p:nvPicPr>
          <p:cNvPr id="285" name="Google Shape;2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275" y="514700"/>
            <a:ext cx="6799724" cy="46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/>
          <p:nvPr/>
        </p:nvSpPr>
        <p:spPr>
          <a:xfrm>
            <a:off x="2344275" y="0"/>
            <a:ext cx="2227800" cy="6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"/>
          <p:cNvSpPr txBox="1"/>
          <p:nvPr>
            <p:ph idx="2" type="title"/>
          </p:nvPr>
        </p:nvSpPr>
        <p:spPr>
          <a:xfrm>
            <a:off x="62825" y="2027450"/>
            <a:ext cx="22116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Deeper view </a:t>
            </a:r>
            <a:r>
              <a:rPr lang="en-GB" sz="2400"/>
              <a:t>Block Diagram</a:t>
            </a:r>
            <a:endParaRPr sz="2400"/>
          </a:p>
        </p:txBody>
      </p:sp>
      <p:pic>
        <p:nvPicPr>
          <p:cNvPr id="292" name="Google Shape;2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875" y="932021"/>
            <a:ext cx="6825125" cy="42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2"/>
          <p:cNvSpPr/>
          <p:nvPr/>
        </p:nvSpPr>
        <p:spPr>
          <a:xfrm>
            <a:off x="2318875" y="0"/>
            <a:ext cx="23358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>
            <p:ph type="title"/>
          </p:nvPr>
        </p:nvSpPr>
        <p:spPr>
          <a:xfrm>
            <a:off x="2848900" y="349400"/>
            <a:ext cx="36804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Updated Design</a:t>
            </a:r>
            <a:endParaRPr/>
          </a:p>
        </p:txBody>
      </p:sp>
      <p:pic>
        <p:nvPicPr>
          <p:cNvPr id="299" name="Google Shape;2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013" y="1119575"/>
            <a:ext cx="6786175" cy="36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/>
          <p:nvPr>
            <p:ph type="title"/>
          </p:nvPr>
        </p:nvSpPr>
        <p:spPr>
          <a:xfrm>
            <a:off x="66525" y="2203200"/>
            <a:ext cx="15021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RTL View</a:t>
            </a:r>
            <a:endParaRPr/>
          </a:p>
        </p:txBody>
      </p:sp>
      <p:pic>
        <p:nvPicPr>
          <p:cNvPr id="305" name="Google Shape;3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625" y="343663"/>
            <a:ext cx="7575376" cy="4456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/>
          <p:nvPr>
            <p:ph type="title"/>
          </p:nvPr>
        </p:nvSpPr>
        <p:spPr>
          <a:xfrm>
            <a:off x="972875" y="337700"/>
            <a:ext cx="744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structure of temperature sensor</a:t>
            </a:r>
            <a:endParaRPr/>
          </a:p>
        </p:txBody>
      </p:sp>
      <p:pic>
        <p:nvPicPr>
          <p:cNvPr id="311" name="Google Shape;3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725" y="1118150"/>
            <a:ext cx="7616099" cy="37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